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14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19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7.png" ContentType="image/png"/>
  <Override PartName="/ppt/media/image5.png" ContentType="image/png"/>
  <Override PartName="/ppt/media/image14.png" ContentType="image/png"/>
  <Override PartName="/ppt/media/image19.png" ContentType="image/png"/>
  <Override PartName="/ppt/media/image61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73.png" ContentType="image/png"/>
  <Override PartName="/ppt/media/image24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33.png" ContentType="image/png"/>
  <Override PartName="/ppt/media/image1.png" ContentType="image/png"/>
  <Override PartName="/ppt/media/image10.png" ContentType="image/png"/>
  <Override PartName="/ppt/media/image47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34.png" ContentType="image/png"/>
  <Override PartName="/ppt/media/image2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8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4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9.png" ContentType="image/png"/>
  <Override PartName="/ppt/media/image36.png" ContentType="image/png"/>
  <Override PartName="/ppt/media/image4.png" ContentType="image/png"/>
  <Override PartName="/ppt/media/image1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A62593E-AC22-4759-B2D4-173D0CABBA2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6AA3828-8C62-43BA-88A9-12DD2D852FB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AD623CC-F43A-4289-8065-508551E83F3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" descr=""/>
          <p:cNvPicPr/>
          <p:nvPr/>
        </p:nvPicPr>
        <p:blipFill>
          <a:blip r:embed="rId1"/>
          <a:stretch/>
        </p:blipFill>
        <p:spPr>
          <a:xfrm>
            <a:off x="53280" y="0"/>
            <a:ext cx="10026720" cy="5669640"/>
          </a:xfrm>
          <a:prstGeom prst="rect">
            <a:avLst/>
          </a:prstGeom>
          <a:ln w="0">
            <a:noFill/>
          </a:ln>
        </p:spPr>
      </p:pic>
      <p:pic>
        <p:nvPicPr>
          <p:cNvPr id="10" name="" descr=""/>
          <p:cNvPicPr/>
          <p:nvPr/>
        </p:nvPicPr>
        <p:blipFill>
          <a:blip r:embed="rId2"/>
          <a:stretch/>
        </p:blipFill>
        <p:spPr>
          <a:xfrm>
            <a:off x="3929040" y="4114800"/>
            <a:ext cx="1100160" cy="68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4511880" y="45360"/>
            <a:ext cx="5568120" cy="5441040"/>
          </a:xfrm>
          <a:prstGeom prst="rect">
            <a:avLst/>
          </a:prstGeom>
          <a:ln w="0">
            <a:noFill/>
          </a:ln>
        </p:spPr>
      </p:pic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0" y="1107720"/>
            <a:ext cx="4572000" cy="492480"/>
          </a:xfrm>
          <a:prstGeom prst="rect">
            <a:avLst/>
          </a:prstGeom>
          <a:ln w="0"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1038600" y="2143440"/>
            <a:ext cx="2619000" cy="174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634120" y="228600"/>
            <a:ext cx="5138280" cy="425880"/>
          </a:xfrm>
          <a:prstGeom prst="rect">
            <a:avLst/>
          </a:prstGeom>
          <a:ln w="0">
            <a:noFill/>
          </a:ln>
        </p:spPr>
      </p:pic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1143000" y="902160"/>
            <a:ext cx="7971480" cy="1841040"/>
          </a:xfrm>
          <a:prstGeom prst="rect">
            <a:avLst/>
          </a:prstGeom>
          <a:ln w="0">
            <a:noFill/>
          </a:ln>
        </p:spPr>
      </p:pic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1143000" y="2971800"/>
            <a:ext cx="8229600" cy="202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1371600" y="114840"/>
            <a:ext cx="7772400" cy="1942560"/>
          </a:xfrm>
          <a:prstGeom prst="rect">
            <a:avLst/>
          </a:prstGeom>
          <a:ln w="0">
            <a:noFill/>
          </a:ln>
        </p:spPr>
      </p:pic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1371600" y="2273400"/>
            <a:ext cx="7772400" cy="1788840"/>
          </a:xfrm>
          <a:prstGeom prst="rect">
            <a:avLst/>
          </a:prstGeom>
          <a:ln w="0">
            <a:noFill/>
          </a:ln>
        </p:spPr>
      </p:pic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914400" y="4106160"/>
            <a:ext cx="8875800" cy="138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3258720" y="0"/>
            <a:ext cx="3599280" cy="70668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706320" y="743760"/>
            <a:ext cx="8666280" cy="291384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3"/>
          <a:stretch/>
        </p:blipFill>
        <p:spPr>
          <a:xfrm>
            <a:off x="685800" y="3886200"/>
            <a:ext cx="8458200" cy="145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2953800" y="76680"/>
            <a:ext cx="3675600" cy="609120"/>
          </a:xfrm>
          <a:prstGeom prst="rect">
            <a:avLst/>
          </a:prstGeom>
          <a:ln w="0">
            <a:noFill/>
          </a:ln>
        </p:spPr>
      </p:pic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1344600" y="914400"/>
            <a:ext cx="7570800" cy="37080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3"/>
          <a:stretch/>
        </p:blipFill>
        <p:spPr>
          <a:xfrm>
            <a:off x="1020240" y="1371600"/>
            <a:ext cx="3780360" cy="162792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4"/>
          <a:stretch/>
        </p:blipFill>
        <p:spPr>
          <a:xfrm>
            <a:off x="5257800" y="1371600"/>
            <a:ext cx="4114800" cy="162792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"/>
          <p:cNvPicPr/>
          <p:nvPr/>
        </p:nvPicPr>
        <p:blipFill>
          <a:blip r:embed="rId5"/>
          <a:stretch/>
        </p:blipFill>
        <p:spPr>
          <a:xfrm>
            <a:off x="1020240" y="3629880"/>
            <a:ext cx="3780360" cy="1627920"/>
          </a:xfrm>
          <a:prstGeom prst="rect">
            <a:avLst/>
          </a:prstGeom>
          <a:ln w="0">
            <a:noFill/>
          </a:ln>
        </p:spPr>
      </p:pic>
      <p:pic>
        <p:nvPicPr>
          <p:cNvPr id="55" name="" descr=""/>
          <p:cNvPicPr/>
          <p:nvPr/>
        </p:nvPicPr>
        <p:blipFill>
          <a:blip r:embed="rId6"/>
          <a:stretch/>
        </p:blipFill>
        <p:spPr>
          <a:xfrm>
            <a:off x="5107680" y="3657600"/>
            <a:ext cx="4264920" cy="1600200"/>
          </a:xfrm>
          <a:prstGeom prst="rect">
            <a:avLst/>
          </a:prstGeom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7"/>
          <a:stretch/>
        </p:blipFill>
        <p:spPr>
          <a:xfrm>
            <a:off x="1143000" y="3191400"/>
            <a:ext cx="7666200" cy="46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914400" y="685800"/>
            <a:ext cx="8370360" cy="411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2971800" y="0"/>
            <a:ext cx="4485240" cy="408960"/>
          </a:xfrm>
          <a:prstGeom prst="rect">
            <a:avLst/>
          </a:prstGeom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1371600" y="457200"/>
            <a:ext cx="7772400" cy="1600200"/>
          </a:xfrm>
          <a:prstGeom prst="rect">
            <a:avLst/>
          </a:prstGeom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3"/>
          <a:stretch/>
        </p:blipFill>
        <p:spPr>
          <a:xfrm>
            <a:off x="1532520" y="2057400"/>
            <a:ext cx="7611480" cy="364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228600" y="600840"/>
            <a:ext cx="2743200" cy="1456560"/>
          </a:xfrm>
          <a:prstGeom prst="rect">
            <a:avLst/>
          </a:prstGeom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3200400" y="180000"/>
            <a:ext cx="6858000" cy="2106000"/>
          </a:xfrm>
          <a:prstGeom prst="rect">
            <a:avLst/>
          </a:prstGeom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3"/>
          <a:stretch/>
        </p:blipFill>
        <p:spPr>
          <a:xfrm>
            <a:off x="2721600" y="2514600"/>
            <a:ext cx="7336800" cy="194940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4"/>
          <a:stretch/>
        </p:blipFill>
        <p:spPr>
          <a:xfrm>
            <a:off x="685800" y="4737240"/>
            <a:ext cx="9227880" cy="93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3886200" y="0"/>
            <a:ext cx="5993280" cy="5669640"/>
          </a:xfrm>
          <a:prstGeom prst="rect">
            <a:avLst/>
          </a:prstGeom>
          <a:ln w="0">
            <a:noFill/>
          </a:ln>
        </p:spPr>
      </p:pic>
      <p:pic>
        <p:nvPicPr>
          <p:cNvPr id="66" name="" descr=""/>
          <p:cNvPicPr/>
          <p:nvPr/>
        </p:nvPicPr>
        <p:blipFill>
          <a:blip r:embed="rId2"/>
          <a:stretch/>
        </p:blipFill>
        <p:spPr>
          <a:xfrm>
            <a:off x="410760" y="2057400"/>
            <a:ext cx="4161240" cy="108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315360" y="228600"/>
            <a:ext cx="9456480" cy="480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"/>
          <p:cNvSpPr txBox="1"/>
          <p:nvPr/>
        </p:nvSpPr>
        <p:spPr>
          <a:xfrm>
            <a:off x="3552120" y="2410560"/>
            <a:ext cx="3077280" cy="1018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Jordan S. &amp; Abdelmalek B.</a:t>
            </a:r>
            <a:endParaRPr b="1" lang="en-US" sz="12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RNCP 7 – Machine Learning &amp; IA – DataScientest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1238760" y="0"/>
            <a:ext cx="7676640" cy="539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457200" y="0"/>
            <a:ext cx="9199440" cy="4656600"/>
          </a:xfrm>
          <a:prstGeom prst="rect">
            <a:avLst/>
          </a:prstGeom>
          <a:ln w="0">
            <a:noFill/>
          </a:ln>
        </p:spPr>
      </p:pic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447480" y="4656600"/>
            <a:ext cx="9209160" cy="97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1010160" y="0"/>
            <a:ext cx="7905240" cy="555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1676520" y="161640"/>
            <a:ext cx="6324480" cy="532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3200400" y="29160"/>
            <a:ext cx="3323160" cy="544320"/>
          </a:xfrm>
          <a:prstGeom prst="rect">
            <a:avLst/>
          </a:prstGeom>
          <a:ln w="0">
            <a:noFill/>
          </a:ln>
        </p:spPr>
      </p:pic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914400" y="867960"/>
            <a:ext cx="3456360" cy="2103840"/>
          </a:xfrm>
          <a:prstGeom prst="rect">
            <a:avLst/>
          </a:prstGeom>
          <a:ln w="0"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5715000" y="914400"/>
            <a:ext cx="3380400" cy="2057400"/>
          </a:xfrm>
          <a:prstGeom prst="rect">
            <a:avLst/>
          </a:prstGeom>
          <a:ln w="0">
            <a:noFill/>
          </a:ln>
        </p:spPr>
      </p:pic>
      <p:pic>
        <p:nvPicPr>
          <p:cNvPr id="76" name="" descr=""/>
          <p:cNvPicPr/>
          <p:nvPr/>
        </p:nvPicPr>
        <p:blipFill>
          <a:blip r:embed="rId4"/>
          <a:stretch/>
        </p:blipFill>
        <p:spPr>
          <a:xfrm>
            <a:off x="914400" y="3200400"/>
            <a:ext cx="3489120" cy="2010960"/>
          </a:xfrm>
          <a:prstGeom prst="rect">
            <a:avLst/>
          </a:prstGeom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5"/>
          <a:stretch/>
        </p:blipFill>
        <p:spPr>
          <a:xfrm>
            <a:off x="5726160" y="3200400"/>
            <a:ext cx="3417840" cy="205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1067400" y="0"/>
            <a:ext cx="7848000" cy="529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1828800" y="148680"/>
            <a:ext cx="6307200" cy="533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685800" y="105120"/>
            <a:ext cx="8047440" cy="492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454680" y="144360"/>
            <a:ext cx="8917920" cy="488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3200400" y="33480"/>
            <a:ext cx="3429000" cy="423720"/>
          </a:xfrm>
          <a:prstGeom prst="rect">
            <a:avLst/>
          </a:prstGeom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1371600" y="457560"/>
            <a:ext cx="7182720" cy="45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3200" spc="-1" strike="noStrike" u="sng">
                <a:solidFill>
                  <a:srgbClr val="333333"/>
                </a:solidFill>
                <a:uFillTx/>
                <a:latin typeface="Arial"/>
              </a:rPr>
              <a:t>Vélib' Métropole – En quelques mots</a:t>
            </a:r>
            <a:br>
              <a:rPr sz="3200"/>
            </a:br>
            <a:endParaRPr b="1" lang="en-US" sz="3200" spc="-1" strike="noStrike" u="sng">
              <a:solidFill>
                <a:srgbClr val="333333"/>
              </a:solidFill>
              <a:uFillTx/>
              <a:latin typeface="Arial"/>
            </a:endParaRPr>
          </a:p>
        </p:txBody>
      </p:sp>
      <p:pic>
        <p:nvPicPr>
          <p:cNvPr id="13" name="" descr=""/>
          <p:cNvPicPr/>
          <p:nvPr/>
        </p:nvPicPr>
        <p:blipFill>
          <a:blip r:embed="rId1"/>
          <a:stretch/>
        </p:blipFill>
        <p:spPr>
          <a:xfrm>
            <a:off x="392040" y="1172160"/>
            <a:ext cx="3036960" cy="914400"/>
          </a:xfrm>
          <a:prstGeom prst="rect">
            <a:avLst/>
          </a:prstGeom>
          <a:ln w="0">
            <a:noFill/>
          </a:ln>
        </p:spPr>
      </p:pic>
      <p:pic>
        <p:nvPicPr>
          <p:cNvPr id="14" name="" descr=""/>
          <p:cNvPicPr/>
          <p:nvPr/>
        </p:nvPicPr>
        <p:blipFill>
          <a:blip r:embed="rId2"/>
          <a:stretch/>
        </p:blipFill>
        <p:spPr>
          <a:xfrm>
            <a:off x="886320" y="2133000"/>
            <a:ext cx="1628280" cy="153000"/>
          </a:xfrm>
          <a:prstGeom prst="rect">
            <a:avLst/>
          </a:prstGeom>
          <a:ln w="0">
            <a:noFill/>
          </a:ln>
        </p:spPr>
      </p:pic>
      <p:pic>
        <p:nvPicPr>
          <p:cNvPr id="15" name="" descr=""/>
          <p:cNvPicPr/>
          <p:nvPr/>
        </p:nvPicPr>
        <p:blipFill>
          <a:blip r:embed="rId3"/>
          <a:stretch/>
        </p:blipFill>
        <p:spPr>
          <a:xfrm>
            <a:off x="3657600" y="1143000"/>
            <a:ext cx="3172680" cy="1371600"/>
          </a:xfrm>
          <a:prstGeom prst="rect">
            <a:avLst/>
          </a:prstGeom>
          <a:ln w="0">
            <a:noFill/>
          </a:ln>
        </p:spPr>
      </p:pic>
      <p:pic>
        <p:nvPicPr>
          <p:cNvPr id="16" name="" descr=""/>
          <p:cNvPicPr/>
          <p:nvPr/>
        </p:nvPicPr>
        <p:blipFill>
          <a:blip r:embed="rId4"/>
          <a:stretch/>
        </p:blipFill>
        <p:spPr>
          <a:xfrm>
            <a:off x="6879600" y="1143000"/>
            <a:ext cx="3178800" cy="1526400"/>
          </a:xfrm>
          <a:prstGeom prst="rect">
            <a:avLst/>
          </a:prstGeom>
          <a:ln w="0">
            <a:noFill/>
          </a:ln>
        </p:spPr>
      </p:pic>
      <p:pic>
        <p:nvPicPr>
          <p:cNvPr id="17" name="" descr=""/>
          <p:cNvPicPr/>
          <p:nvPr/>
        </p:nvPicPr>
        <p:blipFill>
          <a:blip r:embed="rId5"/>
          <a:stretch/>
        </p:blipFill>
        <p:spPr>
          <a:xfrm>
            <a:off x="0" y="3153600"/>
            <a:ext cx="3429000" cy="1647000"/>
          </a:xfrm>
          <a:prstGeom prst="rect">
            <a:avLst/>
          </a:prstGeom>
          <a:ln w="0">
            <a:noFill/>
          </a:ln>
        </p:spPr>
      </p:pic>
      <p:pic>
        <p:nvPicPr>
          <p:cNvPr id="18" name="" descr=""/>
          <p:cNvPicPr/>
          <p:nvPr/>
        </p:nvPicPr>
        <p:blipFill>
          <a:blip r:embed="rId6"/>
          <a:stretch/>
        </p:blipFill>
        <p:spPr>
          <a:xfrm>
            <a:off x="3200400" y="3200400"/>
            <a:ext cx="3295440" cy="1765440"/>
          </a:xfrm>
          <a:prstGeom prst="rect">
            <a:avLst/>
          </a:prstGeom>
          <a:ln w="0">
            <a:noFill/>
          </a:ln>
        </p:spPr>
      </p:pic>
      <p:pic>
        <p:nvPicPr>
          <p:cNvPr id="19" name="" descr=""/>
          <p:cNvPicPr/>
          <p:nvPr/>
        </p:nvPicPr>
        <p:blipFill>
          <a:blip r:embed="rId7"/>
          <a:stretch/>
        </p:blipFill>
        <p:spPr>
          <a:xfrm>
            <a:off x="6858000" y="3200400"/>
            <a:ext cx="3099960" cy="160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3200400" y="648720"/>
            <a:ext cx="3628080" cy="29556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918000" y="914400"/>
            <a:ext cx="7997400" cy="310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" descr=""/>
          <p:cNvPicPr/>
          <p:nvPr/>
        </p:nvPicPr>
        <p:blipFill>
          <a:blip r:embed="rId1"/>
          <a:stretch/>
        </p:blipFill>
        <p:spPr>
          <a:xfrm>
            <a:off x="228600" y="2057400"/>
            <a:ext cx="2900160" cy="1343520"/>
          </a:xfrm>
          <a:prstGeom prst="rect">
            <a:avLst/>
          </a:prstGeom>
          <a:ln w="0">
            <a:noFill/>
          </a:ln>
        </p:spPr>
      </p:pic>
      <p:pic>
        <p:nvPicPr>
          <p:cNvPr id="21" name="" descr=""/>
          <p:cNvPicPr/>
          <p:nvPr/>
        </p:nvPicPr>
        <p:blipFill>
          <a:blip r:embed="rId2"/>
          <a:stretch/>
        </p:blipFill>
        <p:spPr>
          <a:xfrm>
            <a:off x="3886200" y="1938240"/>
            <a:ext cx="5711400" cy="1033560"/>
          </a:xfrm>
          <a:prstGeom prst="rect">
            <a:avLst/>
          </a:prstGeom>
          <a:ln w="0">
            <a:noFill/>
          </a:ln>
        </p:spPr>
      </p:pic>
      <p:pic>
        <p:nvPicPr>
          <p:cNvPr id="22" name="" descr=""/>
          <p:cNvPicPr/>
          <p:nvPr/>
        </p:nvPicPr>
        <p:blipFill>
          <a:blip r:embed="rId3"/>
          <a:stretch/>
        </p:blipFill>
        <p:spPr>
          <a:xfrm>
            <a:off x="3889080" y="457200"/>
            <a:ext cx="5712120" cy="1033560"/>
          </a:xfrm>
          <a:prstGeom prst="rect">
            <a:avLst/>
          </a:prstGeom>
          <a:ln w="0">
            <a:noFill/>
          </a:ln>
        </p:spPr>
      </p:pic>
      <p:pic>
        <p:nvPicPr>
          <p:cNvPr id="23" name="" descr=""/>
          <p:cNvPicPr/>
          <p:nvPr/>
        </p:nvPicPr>
        <p:blipFill>
          <a:blip r:embed="rId4"/>
          <a:stretch/>
        </p:blipFill>
        <p:spPr>
          <a:xfrm>
            <a:off x="3886200" y="3429000"/>
            <a:ext cx="5715000" cy="103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 descr=""/>
          <p:cNvPicPr/>
          <p:nvPr/>
        </p:nvPicPr>
        <p:blipFill>
          <a:blip r:embed="rId1"/>
          <a:stretch/>
        </p:blipFill>
        <p:spPr>
          <a:xfrm>
            <a:off x="457200" y="1143000"/>
            <a:ext cx="2166840" cy="3657600"/>
          </a:xfrm>
          <a:prstGeom prst="rect">
            <a:avLst/>
          </a:prstGeom>
          <a:ln w="0">
            <a:noFill/>
          </a:ln>
        </p:spPr>
      </p:pic>
      <p:pic>
        <p:nvPicPr>
          <p:cNvPr id="25" name="" descr=""/>
          <p:cNvPicPr/>
          <p:nvPr/>
        </p:nvPicPr>
        <p:blipFill>
          <a:blip r:embed="rId2"/>
          <a:stretch/>
        </p:blipFill>
        <p:spPr>
          <a:xfrm>
            <a:off x="3657600" y="1143000"/>
            <a:ext cx="2302200" cy="3886200"/>
          </a:xfrm>
          <a:prstGeom prst="rect">
            <a:avLst/>
          </a:prstGeom>
          <a:ln w="0">
            <a:noFill/>
          </a:ln>
        </p:spPr>
      </p:pic>
      <p:pic>
        <p:nvPicPr>
          <p:cNvPr id="26" name="" descr=""/>
          <p:cNvPicPr/>
          <p:nvPr/>
        </p:nvPicPr>
        <p:blipFill>
          <a:blip r:embed="rId3"/>
          <a:stretch/>
        </p:blipFill>
        <p:spPr>
          <a:xfrm>
            <a:off x="7086600" y="1143000"/>
            <a:ext cx="2302200" cy="388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" descr=""/>
          <p:cNvPicPr/>
          <p:nvPr/>
        </p:nvPicPr>
        <p:blipFill>
          <a:blip r:embed="rId1"/>
          <a:stretch/>
        </p:blipFill>
        <p:spPr>
          <a:xfrm>
            <a:off x="1020960" y="4800600"/>
            <a:ext cx="8351640" cy="611640"/>
          </a:xfrm>
          <a:prstGeom prst="rect">
            <a:avLst/>
          </a:prstGeom>
          <a:ln w="0">
            <a:noFill/>
          </a:ln>
        </p:spPr>
      </p:pic>
      <p:pic>
        <p:nvPicPr>
          <p:cNvPr id="28" name="" descr=""/>
          <p:cNvPicPr/>
          <p:nvPr/>
        </p:nvPicPr>
        <p:blipFill>
          <a:blip r:embed="rId2"/>
          <a:stretch/>
        </p:blipFill>
        <p:spPr>
          <a:xfrm>
            <a:off x="3657600" y="0"/>
            <a:ext cx="6400800" cy="4572000"/>
          </a:xfrm>
          <a:prstGeom prst="rect">
            <a:avLst/>
          </a:prstGeom>
          <a:ln w="0">
            <a:noFill/>
          </a:ln>
        </p:spPr>
      </p:pic>
      <p:pic>
        <p:nvPicPr>
          <p:cNvPr id="29" name="" descr=""/>
          <p:cNvPicPr/>
          <p:nvPr/>
        </p:nvPicPr>
        <p:blipFill>
          <a:blip r:embed="rId3"/>
          <a:stretch/>
        </p:blipFill>
        <p:spPr>
          <a:xfrm>
            <a:off x="419760" y="1371600"/>
            <a:ext cx="2780640" cy="98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" descr=""/>
          <p:cNvPicPr/>
          <p:nvPr/>
        </p:nvPicPr>
        <p:blipFill>
          <a:blip r:embed="rId1"/>
          <a:stretch/>
        </p:blipFill>
        <p:spPr>
          <a:xfrm>
            <a:off x="228600" y="1801080"/>
            <a:ext cx="2971800" cy="995760"/>
          </a:xfrm>
          <a:prstGeom prst="rect">
            <a:avLst/>
          </a:prstGeom>
          <a:ln w="0">
            <a:noFill/>
          </a:ln>
        </p:spPr>
      </p:pic>
      <p:pic>
        <p:nvPicPr>
          <p:cNvPr id="31" name="" descr=""/>
          <p:cNvPicPr/>
          <p:nvPr/>
        </p:nvPicPr>
        <p:blipFill>
          <a:blip r:embed="rId2"/>
          <a:stretch/>
        </p:blipFill>
        <p:spPr>
          <a:xfrm>
            <a:off x="3657600" y="0"/>
            <a:ext cx="6400800" cy="4674960"/>
          </a:xfrm>
          <a:prstGeom prst="rect">
            <a:avLst/>
          </a:prstGeom>
          <a:ln w="0">
            <a:noFill/>
          </a:ln>
        </p:spPr>
      </p:pic>
      <p:pic>
        <p:nvPicPr>
          <p:cNvPr id="32" name="" descr=""/>
          <p:cNvPicPr/>
          <p:nvPr/>
        </p:nvPicPr>
        <p:blipFill>
          <a:blip r:embed="rId3"/>
          <a:stretch/>
        </p:blipFill>
        <p:spPr>
          <a:xfrm>
            <a:off x="1158840" y="4762080"/>
            <a:ext cx="8342280" cy="59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 descr=""/>
          <p:cNvPicPr/>
          <p:nvPr/>
        </p:nvPicPr>
        <p:blipFill>
          <a:blip r:embed="rId1"/>
          <a:stretch/>
        </p:blipFill>
        <p:spPr>
          <a:xfrm>
            <a:off x="124920" y="2057400"/>
            <a:ext cx="3304080" cy="799200"/>
          </a:xfrm>
          <a:prstGeom prst="rect">
            <a:avLst/>
          </a:prstGeom>
          <a:ln w="0">
            <a:noFill/>
          </a:ln>
        </p:spPr>
      </p:pic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57600" y="0"/>
            <a:ext cx="6422400" cy="4810320"/>
          </a:xfrm>
          <a:prstGeom prst="rect">
            <a:avLst/>
          </a:prstGeom>
          <a:ln w="0"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1143000" y="4858200"/>
            <a:ext cx="8170920" cy="62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synthese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2025-11-06T15:44:00Z</dcterms:created>
  <dc:creator/>
  <dc:description/>
  <dc:language>en-US</dc:language>
  <cp:lastModifiedBy/>
  <dcterms:modified xsi:type="dcterms:W3CDTF">2025-11-06T18:30:47Z</dcterms:modified>
  <cp:revision>38</cp:revision>
  <dc:subject/>
  <dc:title/>
</cp:coreProperties>
</file>